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5/10/2023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5/10/2023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5/10/2023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5/10/2023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5/10/2023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5/10/2023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5/10/2023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1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fa-IR" sz="5400" dirty="0" smtClean="0"/>
              <a:t>                     </a:t>
            </a:r>
            <a:r>
              <a:rPr lang="fa-IR" sz="5400" dirty="0" smtClean="0">
                <a:solidFill>
                  <a:srgbClr val="002060"/>
                </a:solidFill>
              </a:rPr>
              <a:t>به نام خدا</a:t>
            </a:r>
            <a:r>
              <a:rPr lang="fa-IR" sz="5400" dirty="0" smtClean="0"/>
              <a:t/>
            </a:r>
            <a:br>
              <a:rPr lang="fa-IR" sz="5400" dirty="0" smtClean="0"/>
            </a:br>
            <a:r>
              <a:rPr lang="fa-IR" sz="5400" dirty="0" smtClean="0"/>
              <a:t>موضوع:</a:t>
            </a:r>
            <a:r>
              <a:rPr lang="fa-IR" sz="5400" dirty="0" smtClean="0">
                <a:solidFill>
                  <a:srgbClr val="FF0000"/>
                </a:solidFill>
              </a:rPr>
              <a:t>5 باور غلط </a:t>
            </a:r>
            <a:r>
              <a:rPr lang="fa-IR" sz="5400" dirty="0" smtClean="0"/>
              <a:t>درمورد عملکرد های</a:t>
            </a:r>
            <a:r>
              <a:rPr lang="fa-IR" sz="5400" dirty="0" smtClean="0">
                <a:solidFill>
                  <a:srgbClr val="FF0000"/>
                </a:solidFill>
              </a:rPr>
              <a:t> مغزی</a:t>
            </a:r>
            <a:endParaRPr lang="fa-IR" sz="54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a-IR" dirty="0" smtClean="0">
                <a:solidFill>
                  <a:schemeClr val="tx1">
                    <a:lumMod val="95000"/>
                  </a:schemeClr>
                </a:solidFill>
              </a:rPr>
              <a:t>حسین سبحانی</a:t>
            </a:r>
            <a:endParaRPr lang="fa-IR" dirty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sobhanid1378@yahoo.com</a:t>
            </a:r>
            <a:endParaRPr lang="fa-IR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9498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/>
              <a:t/>
            </a:r>
            <a:br>
              <a:rPr lang="fa-IR" dirty="0" smtClean="0"/>
            </a:br>
            <a:r>
              <a:rPr lang="fa-IR" dirty="0"/>
              <a:t/>
            </a:r>
            <a:br>
              <a:rPr lang="fa-IR" dirty="0"/>
            </a:br>
            <a:r>
              <a:rPr lang="fa-IR" dirty="0" smtClean="0"/>
              <a:t>باور اشتباه پنجم</a:t>
            </a:r>
            <a:endParaRPr lang="fa-I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a-IR" sz="4400" dirty="0" smtClean="0">
                <a:solidFill>
                  <a:srgbClr val="FFC000"/>
                </a:solidFill>
              </a:rPr>
              <a:t>مغز پس از سانحه یا آسیب ترمیم نمیشود</a:t>
            </a:r>
            <a:endParaRPr lang="fa-IR" sz="4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194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070538"/>
            <a:ext cx="8825659" cy="1358462"/>
          </a:xfrm>
        </p:spPr>
        <p:txBody>
          <a:bodyPr/>
          <a:lstStyle/>
          <a:p>
            <a:pPr algn="r"/>
            <a:r>
              <a:rPr lang="fa-IR" dirty="0" smtClean="0"/>
              <a:t>حسین سبحانی</a:t>
            </a:r>
            <a:endParaRPr lang="fa-I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1154954" y="3857297"/>
            <a:ext cx="8825659" cy="2162502"/>
          </a:xfrm>
        </p:spPr>
        <p:txBody>
          <a:bodyPr>
            <a:normAutofit/>
          </a:bodyPr>
          <a:lstStyle/>
          <a:p>
            <a:r>
              <a:rPr lang="fa-IR" sz="2000" dirty="0" smtClean="0">
                <a:solidFill>
                  <a:srgbClr val="FFC000"/>
                </a:solidFill>
              </a:rPr>
              <a:t>کارشناس ارشد روانشناسی بالینی</a:t>
            </a:r>
          </a:p>
          <a:p>
            <a:r>
              <a:rPr lang="fa-IR" sz="2000" dirty="0" smtClean="0"/>
              <a:t>مربی استعدادیابی </a:t>
            </a:r>
          </a:p>
          <a:p>
            <a:r>
              <a:rPr lang="fa-IR" sz="2000" dirty="0" smtClean="0"/>
              <a:t>مربی دوره های تقویت هوش</a:t>
            </a:r>
          </a:p>
          <a:p>
            <a:r>
              <a:rPr lang="fa-IR" sz="2000" dirty="0" smtClean="0"/>
              <a:t>مدرس دوره های توسعه فردی نوجوانان</a:t>
            </a:r>
          </a:p>
          <a:p>
            <a:r>
              <a:rPr lang="fa-IR" sz="2000" dirty="0" smtClean="0"/>
              <a:t>پژوهشگر در زمینه نوروساینس</a:t>
            </a:r>
            <a:endParaRPr lang="fa-IR" sz="2000" dirty="0"/>
          </a:p>
        </p:txBody>
      </p:sp>
    </p:spTree>
    <p:extLst>
      <p:ext uri="{BB962C8B-B14F-4D97-AF65-F5344CB8AC3E}">
        <p14:creationId xmlns:p14="http://schemas.microsoft.com/office/powerpoint/2010/main" val="1157944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/>
              <a:t>مقدمه</a:t>
            </a:r>
            <a:endParaRPr lang="fa-I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221" y="1355833"/>
            <a:ext cx="8933793" cy="5139559"/>
          </a:xfrm>
        </p:spPr>
      </p:pic>
    </p:spTree>
    <p:extLst>
      <p:ext uri="{BB962C8B-B14F-4D97-AF65-F5344CB8AC3E}">
        <p14:creationId xmlns:p14="http://schemas.microsoft.com/office/powerpoint/2010/main" val="2384868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/>
              <a:t>مغز</a:t>
            </a:r>
            <a:endParaRPr lang="fa-I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72" y="1555531"/>
            <a:ext cx="8523890" cy="4950372"/>
          </a:xfrm>
        </p:spPr>
      </p:pic>
    </p:spTree>
    <p:extLst>
      <p:ext uri="{BB962C8B-B14F-4D97-AF65-F5344CB8AC3E}">
        <p14:creationId xmlns:p14="http://schemas.microsoft.com/office/powerpoint/2010/main" val="87129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/>
              <a:t/>
            </a:r>
            <a:br>
              <a:rPr lang="fa-IR" dirty="0" smtClean="0"/>
            </a:br>
            <a:r>
              <a:rPr lang="fa-IR" dirty="0"/>
              <a:t/>
            </a:r>
            <a:br>
              <a:rPr lang="fa-IR" dirty="0"/>
            </a:br>
            <a:r>
              <a:rPr lang="fa-IR" dirty="0" smtClean="0"/>
              <a:t>باور اشتباه اول</a:t>
            </a:r>
            <a:endParaRPr lang="fa-I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a-IR" sz="3600" dirty="0" smtClean="0">
                <a:solidFill>
                  <a:srgbClr val="FFC000"/>
                </a:solidFill>
              </a:rPr>
              <a:t>نبوغ وخلاقیت فقط متعلق به گروه کوچکی از مردم است.</a:t>
            </a:r>
            <a:endParaRPr lang="fa-IR" sz="3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70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/>
              <a:t/>
            </a:r>
            <a:br>
              <a:rPr lang="fa-IR" dirty="0" smtClean="0"/>
            </a:br>
            <a:r>
              <a:rPr lang="fa-IR" dirty="0"/>
              <a:t/>
            </a:r>
            <a:br>
              <a:rPr lang="fa-IR" dirty="0"/>
            </a:br>
            <a:r>
              <a:rPr lang="fa-IR" dirty="0" smtClean="0"/>
              <a:t>باور اشتباه دوم</a:t>
            </a:r>
            <a:endParaRPr lang="fa-I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a-IR" sz="3600" dirty="0" smtClean="0">
                <a:solidFill>
                  <a:srgbClr val="FFC000"/>
                </a:solidFill>
              </a:rPr>
              <a:t>موفقیت در مدرسه ودانشگاه یعنی موفقیت در زندگی</a:t>
            </a:r>
            <a:endParaRPr lang="fa-IR" sz="3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271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/>
              <a:t/>
            </a:r>
            <a:br>
              <a:rPr lang="fa-IR" dirty="0" smtClean="0"/>
            </a:br>
            <a:r>
              <a:rPr lang="fa-IR" dirty="0"/>
              <a:t/>
            </a:r>
            <a:br>
              <a:rPr lang="fa-IR" dirty="0"/>
            </a:br>
            <a:r>
              <a:rPr lang="fa-IR" dirty="0" smtClean="0"/>
              <a:t>باور غلط سوم</a:t>
            </a:r>
            <a:endParaRPr lang="fa-I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a-IR" sz="6600" dirty="0" smtClean="0">
                <a:solidFill>
                  <a:srgbClr val="FFC000"/>
                </a:solidFill>
              </a:rPr>
              <a:t>عادتها تغییر نمیکنند</a:t>
            </a:r>
            <a:endParaRPr lang="fa-IR" sz="6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789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/>
              <a:t>دوچرخه معکوس</a:t>
            </a:r>
            <a:endParaRPr lang="fa-I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313" y="1618593"/>
            <a:ext cx="8947150" cy="4586177"/>
          </a:xfrm>
        </p:spPr>
      </p:pic>
    </p:spTree>
    <p:extLst>
      <p:ext uri="{BB962C8B-B14F-4D97-AF65-F5344CB8AC3E}">
        <p14:creationId xmlns:p14="http://schemas.microsoft.com/office/powerpoint/2010/main" val="32681738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a-IR" dirty="0" smtClean="0"/>
              <a:t/>
            </a:r>
            <a:br>
              <a:rPr lang="fa-IR" dirty="0" smtClean="0"/>
            </a:br>
            <a:r>
              <a:rPr lang="fa-IR" dirty="0" smtClean="0"/>
              <a:t>باوراشتباه چهارم</a:t>
            </a:r>
            <a:endParaRPr lang="fa-I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fa-IR" sz="3600" dirty="0" smtClean="0">
                <a:solidFill>
                  <a:srgbClr val="FFC000"/>
                </a:solidFill>
              </a:rPr>
              <a:t>با استفاده از دارو یا ترفندهایی میتوان مغز را یک شبه جوان کرد</a:t>
            </a:r>
            <a:endParaRPr lang="fa-IR" sz="3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6809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41</TotalTime>
  <Words>77</Words>
  <Application>Microsoft Office PowerPoint</Application>
  <PresentationFormat>Widescreen</PresentationFormat>
  <Paragraphs>22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Times New Roman</vt:lpstr>
      <vt:lpstr>Wingdings 3</vt:lpstr>
      <vt:lpstr>Ion</vt:lpstr>
      <vt:lpstr>                     به نام خدا موضوع:5 باور غلط درمورد عملکرد های مغزی</vt:lpstr>
      <vt:lpstr>حسین سبحانی</vt:lpstr>
      <vt:lpstr>مقدمه</vt:lpstr>
      <vt:lpstr>مغز</vt:lpstr>
      <vt:lpstr>  باور اشتباه اول</vt:lpstr>
      <vt:lpstr>  باور اشتباه دوم</vt:lpstr>
      <vt:lpstr>  باور غلط سوم</vt:lpstr>
      <vt:lpstr>دوچرخه معکوس</vt:lpstr>
      <vt:lpstr> باوراشتباه چهارم</vt:lpstr>
      <vt:lpstr>  باور اشتباه پنجم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به نام خدا موضوع:5 باور غلط درمورد عملکرد های مغزی</dc:title>
  <dc:creator>PASARGAD</dc:creator>
  <cp:lastModifiedBy>PASARGAD</cp:lastModifiedBy>
  <cp:revision>4</cp:revision>
  <dcterms:created xsi:type="dcterms:W3CDTF">2023-05-10T18:14:14Z</dcterms:created>
  <dcterms:modified xsi:type="dcterms:W3CDTF">2023-05-10T18:55:32Z</dcterms:modified>
</cp:coreProperties>
</file>